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84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86" r:id="rId23"/>
    <p:sldId id="280" r:id="rId24"/>
    <p:sldId id="282" r:id="rId25"/>
    <p:sldId id="281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054F"/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D777A6E-CD1F-4ADD-BA3A-6DFEB1BA3E04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9D3236B-7397-4053-8A17-6E0B431490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ll dir="ld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/>
            </a:r>
            <a:br>
              <a:rPr lang="ru-RU" sz="5400" b="1" i="1" spc="300" dirty="0" smtClean="0">
                <a:solidFill>
                  <a:srgbClr val="FF6699"/>
                </a:solidFill>
                <a:effectLst/>
              </a:rPr>
            </a:b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>ПРАЗДНИК «ВЕСЁЛЫЙ </a:t>
            </a: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>Д</a:t>
            </a: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>ЕНЬ</a:t>
            </a: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/>
            </a:r>
            <a:br>
              <a:rPr lang="ru-RU" sz="5400" b="1" i="1" spc="300" dirty="0" smtClean="0">
                <a:solidFill>
                  <a:srgbClr val="FF6699"/>
                </a:solidFill>
                <a:effectLst/>
              </a:rPr>
            </a:b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>ИМЕНИННИКОВ»</a:t>
            </a:r>
            <a:br>
              <a:rPr lang="ru-RU" sz="5400" b="1" i="1" spc="300" dirty="0" smtClean="0">
                <a:solidFill>
                  <a:srgbClr val="FF6699"/>
                </a:solidFill>
                <a:effectLst/>
              </a:rPr>
            </a:b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>ВО </a:t>
            </a: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>2 «А» </a:t>
            </a: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>КЛАССЕ</a:t>
            </a:r>
            <a:br>
              <a:rPr lang="ru-RU" sz="5400" b="1" i="1" spc="300" dirty="0" smtClean="0">
                <a:solidFill>
                  <a:srgbClr val="FF6699"/>
                </a:solidFill>
                <a:effectLst/>
              </a:rPr>
            </a:br>
            <a:r>
              <a:rPr lang="ru-RU" sz="5400" b="1" i="1" spc="300" dirty="0" smtClean="0">
                <a:solidFill>
                  <a:srgbClr val="FF6699"/>
                </a:solidFill>
                <a:effectLst/>
              </a:rPr>
              <a:t/>
            </a:r>
            <a:br>
              <a:rPr lang="ru-RU" sz="5400" b="1" i="1" spc="300" dirty="0" smtClean="0">
                <a:solidFill>
                  <a:srgbClr val="FF6699"/>
                </a:solidFill>
                <a:effectLst/>
              </a:rPr>
            </a:br>
            <a:r>
              <a:rPr lang="ru-RU" sz="3600" b="1" i="1" spc="300" dirty="0" smtClean="0">
                <a:solidFill>
                  <a:srgbClr val="7030A0"/>
                </a:solidFill>
                <a:effectLst/>
              </a:rPr>
              <a:t>ПОДГОТОВИЛИ: РУССКИХ С.М.</a:t>
            </a:r>
            <a:br>
              <a:rPr lang="ru-RU" sz="3600" b="1" i="1" spc="300" dirty="0" smtClean="0">
                <a:solidFill>
                  <a:srgbClr val="7030A0"/>
                </a:solidFill>
                <a:effectLst/>
              </a:rPr>
            </a:br>
            <a:r>
              <a:rPr lang="ru-RU" sz="3600" b="1" i="1" spc="300" dirty="0" smtClean="0">
                <a:solidFill>
                  <a:srgbClr val="7030A0"/>
                </a:solidFill>
                <a:effectLst/>
              </a:rPr>
              <a:t>                       БЕЛКИНА Л.В.</a:t>
            </a:r>
            <a:br>
              <a:rPr lang="ru-RU" sz="3600" b="1" i="1" spc="300" dirty="0" smtClean="0">
                <a:solidFill>
                  <a:srgbClr val="7030A0"/>
                </a:solidFill>
                <a:effectLst/>
              </a:rPr>
            </a:br>
            <a:r>
              <a:rPr lang="ru-RU" sz="3600" b="1" i="1" spc="300" dirty="0" smtClean="0">
                <a:solidFill>
                  <a:srgbClr val="7030A0"/>
                </a:solidFill>
                <a:effectLst/>
              </a:rPr>
              <a:t>                         КРУТИКОВА Е.Г.</a:t>
            </a:r>
            <a:r>
              <a:rPr lang="ru-RU" sz="3600" b="1" i="1" spc="300" dirty="0" smtClean="0">
                <a:solidFill>
                  <a:srgbClr val="FF6699"/>
                </a:solidFill>
                <a:effectLst/>
              </a:rPr>
              <a:t/>
            </a:r>
            <a:br>
              <a:rPr lang="ru-RU" sz="3600" b="1" i="1" spc="300" dirty="0" smtClean="0">
                <a:solidFill>
                  <a:srgbClr val="FF6699"/>
                </a:solidFill>
                <a:effectLst/>
              </a:rPr>
            </a:br>
            <a:endParaRPr lang="ru-RU" sz="5400" b="1" i="1" spc="300" dirty="0">
              <a:solidFill>
                <a:srgbClr val="FF6699"/>
              </a:solidFill>
              <a:effectLst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ton\Desktop\Фото\2 класс\Весёлый день именинников 20.03.15\IMG_4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ton\Desktop\Фото\2 класс\Весёлый день именинников 20.03.15\IMG_4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ton\Desktop\Фото\2 класс\Весёлый день именинников 20.03.15\IMG_4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ton\Desktop\Фото\2 класс\Весёлый день именинников 20.03.15\IMG_4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ton\Desktop\Фото\2 класс\Весёлый день именинников 20.03.15\IMG_4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ton\Desktop\Фото\2 класс\Весёлый день именинников 20.03.15\IMG_4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ton\Desktop\Фото\2 класс\Весёлый день именинников 20.03.15\IMG_4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ton\Desktop\Фото\2 класс\Весёлый день именинников 20.03.15\IMG_4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nton\Desktop\Фото\2 класс\Весёлый день именинников 20.03.15\IMG_4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nton\Desktop\Фото\2 класс\Весёлый день именинников 20.03.15\IMG_4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ton\Desktop\Фото\2 класс\Весёлый день именинников 20.03.15\IMG_4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nton\Desktop\Фото\2 класс\Весёлый день именинников 20.03.15\IMG_4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nton\Desktop\Фото\2 класс\Весёлый день именинников 20.03.15\IMG_4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Мальцевой\P1000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nton\Desktop\Фото\2 класс\Весёлый день именинников 20.03.15\IMG_4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206213" cy="6309320"/>
          </a:xfrm>
          <a:prstGeom prst="rect">
            <a:avLst/>
          </a:prstGeom>
          <a:noFill/>
        </p:spPr>
      </p:pic>
      <p:pic>
        <p:nvPicPr>
          <p:cNvPr id="24579" name="Picture 3" descr="C:\Users\anton\Desktop\Фото\2 класс\Весёлый день именинников 20.03.15\IMG_4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211960" cy="6317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nton\Desktop\Фото\2 класс\Весёлый день именинников 20.03.15\IMG_4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302224" cy="6192688"/>
          </a:xfrm>
          <a:prstGeom prst="rect">
            <a:avLst/>
          </a:prstGeom>
          <a:noFill/>
        </p:spPr>
      </p:pic>
      <p:pic>
        <p:nvPicPr>
          <p:cNvPr id="26627" name="Picture 3" descr="C:\Users\anton\Desktop\Фото\2 класс\Весёлый день именинников 20.03.15\IMG_4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62197" cy="6165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nton\Desktop\Фото\2 класс\Весёлый день именинников 20.03.15\IMG_4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170717" cy="6256076"/>
          </a:xfrm>
          <a:prstGeom prst="rect">
            <a:avLst/>
          </a:prstGeom>
          <a:noFill/>
        </p:spPr>
      </p:pic>
      <p:pic>
        <p:nvPicPr>
          <p:cNvPr id="25603" name="Picture 3" descr="C:\Users\anton\Desktop\Фото\2 класс\Весёлый день именинников 20.03.15\IMG_4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254219" cy="6309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nton\Desktop\Фото\2 класс\Весёлый день именинников 20.03.15\IMG_4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ton\Desktop\Фото\2 класс\Весёлый день именинников 20.03.15\IMG_4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ton\Desktop\Фото\2 класс\Весёлый день именинников 20.03.15\IMG_4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ton\Desktop\Фото\2 класс\Весёлый день именинников 20.03.15\IMG_4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ton\Desktop\Фото\2 класс\Весёлый день именинников 20.03.15\IMG_4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ton\Desktop\Фото\2 класс\Весёлый день именинников 20.03.15\IMG_4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ton\Desktop\Фото\2 класс\Весёлый день именинников 20.03.15\IMG_4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ton\Desktop\Фото\2 класс\Весёлый день именинников 20.03.15\IMG_4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51</TotalTime>
  <Words>0</Words>
  <Application>Microsoft Office PowerPoint</Application>
  <PresentationFormat>Экран (4:3)</PresentationFormat>
  <Paragraphs>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Яркая</vt:lpstr>
      <vt:lpstr> ПРАЗДНИК «ВЕСЁЛЫЙ ДЕНЬ ИМЕНИННИКОВ» ВО 2 «А» КЛАССЕ  ПОДГОТОВИЛИ: РУССКИХ С.М.                        БЕЛКИНА Л.В.                          КРУТИКОВА Е.Г.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Светлана</cp:lastModifiedBy>
  <cp:revision>9</cp:revision>
  <dcterms:created xsi:type="dcterms:W3CDTF">2015-04-22T17:01:11Z</dcterms:created>
  <dcterms:modified xsi:type="dcterms:W3CDTF">2015-04-27T16:19:29Z</dcterms:modified>
</cp:coreProperties>
</file>